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20512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УЧРЕЖДЕНИЕ «ДЕТСКИЙ САД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265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КИРОВСКОГО РАЙОНА ВОЛГОГРАДА»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ПЕДСОВЕТ на тему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«Толерантность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образовательном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процессе»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3232084" cy="242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7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педсовета: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уровня методической подготовки педагогического коллектива в вопросах воспитания толерантности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педсовета: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Актуализировать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расширить и углубить знания о сущности понятия «толерантность»;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приёмами формирования умения толерантного поведения;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практические рекомендации по воспитанию толерантности.</a:t>
            </a:r>
          </a:p>
          <a:p>
            <a:r>
              <a:rPr lang="ru-RU" sz="2400" dirty="0">
                <a:solidFill>
                  <a:srgbClr val="2C2D2E"/>
                </a:solidFill>
                <a:latin typeface="Arial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7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764704"/>
            <a:ext cx="443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такое толерантность?</a:t>
            </a:r>
          </a:p>
        </p:txBody>
      </p:sp>
      <p:pic>
        <p:nvPicPr>
          <p:cNvPr id="2050" name="Picture 2" descr="https://prostymi-slovami.ru/wp-content/uploads/2021/02/00015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12" y="1772816"/>
            <a:ext cx="4563641" cy="456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0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92380"/>
            <a:ext cx="5022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рубеже XVIII – XIX веков во Франции жил Талейран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Перигор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отличался тем, что при разных правительствах оставался Министром иностранных дел. Это был человек, талантливый в умении учитывать настроения окружающих, уважительно к ним относиться, искать решение проблем без ущемления интересов других людей. И при этом сохранять свои собственные принципы, стремиться к тому, чтобы управлять ситуацией, а не слепо подчиняться обстоятельствам</a:t>
            </a:r>
          </a:p>
        </p:txBody>
      </p:sp>
      <p:pic>
        <p:nvPicPr>
          <p:cNvPr id="1026" name="Picture 2" descr="https://interesnyefakty.org/wp-content/uploads/talej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00" y="980728"/>
            <a:ext cx="3420604" cy="458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слова «толерантность» на разных языках земного шара звучит по-разному: Определение слова «толерантность» на разных языках земного шара звучит по-разному: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английском – готовность быть терпимым, снисходительным.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французском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уважение свободы другого, его образа мысли, поведения, этических и религиозных взглядов.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китайском – позволять, принимать, быть по отношению к другим великодушным. </a:t>
            </a:r>
          </a:p>
        </p:txBody>
      </p:sp>
    </p:spTree>
    <p:extLst>
      <p:ext uri="{BB962C8B-B14F-4D97-AF65-F5344CB8AC3E}">
        <p14:creationId xmlns:p14="http://schemas.microsoft.com/office/powerpoint/2010/main" val="94618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арабском – прощение, снисходительность, мягкость, милосердие, сострадание, благосклонность, терпение, расположение к другим.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русском – способность терпеть что-то или кого-то (быть выдержанным, выносливым, стойким, уметь мириться с существованием).</a:t>
            </a:r>
          </a:p>
        </p:txBody>
      </p:sp>
      <p:pic>
        <p:nvPicPr>
          <p:cNvPr id="4098" name="Picture 2" descr="https://fs.znanio.ru/d5af0e/6f/73/c771de9a473bcb81246a81806217e7e4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94" y="3501008"/>
            <a:ext cx="4014649" cy="3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основных принципов толерантности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Уважение человеческого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достоинства всех без исключений людей.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индивидуальной неповторимости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Взаимодополняемость как основная черта различий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Взаимозависимость как основа совместных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мира.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памяти.</a:t>
            </a:r>
          </a:p>
        </p:txBody>
      </p:sp>
    </p:spTree>
    <p:extLst>
      <p:ext uri="{BB962C8B-B14F-4D97-AF65-F5344CB8AC3E}">
        <p14:creationId xmlns:p14="http://schemas.microsoft.com/office/powerpoint/2010/main" val="2195004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296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Пользователь Windows</cp:lastModifiedBy>
  <cp:revision>5</cp:revision>
  <dcterms:created xsi:type="dcterms:W3CDTF">2022-12-11T17:45:55Z</dcterms:created>
  <dcterms:modified xsi:type="dcterms:W3CDTF">2022-12-12T09:27:52Z</dcterms:modified>
</cp:coreProperties>
</file>